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52" r:id="rId7"/>
    <p:sldId id="348" r:id="rId8"/>
    <p:sldId id="354" r:id="rId9"/>
    <p:sldId id="355" r:id="rId10"/>
    <p:sldId id="356" r:id="rId11"/>
    <p:sldId id="349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199E8-E45D-40A1-A16E-15242E24E380}" v="168" dt="2024-02-10T06:02:40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67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an Engineering Graduate can do?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Sai Kiran Reddy. </a:t>
            </a:r>
            <a:r>
              <a:rPr lang="en-US" dirty="0" err="1"/>
              <a:t>Appidi</a:t>
            </a:r>
            <a:r>
              <a:rPr lang="en-US" dirty="0"/>
              <a:t> 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B. Tech , CSE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 am from a village called K. </a:t>
            </a:r>
            <a:r>
              <a:rPr lang="en-US" dirty="0" err="1"/>
              <a:t>Repudi</a:t>
            </a:r>
            <a:r>
              <a:rPr lang="en-US" dirty="0"/>
              <a:t>, Agricultural Background</a:t>
            </a:r>
          </a:p>
          <a:p>
            <a:r>
              <a:rPr lang="en-US" sz="1500" dirty="0"/>
              <a:t>Completed my high school education at Vikas Techno School, </a:t>
            </a:r>
            <a:r>
              <a:rPr lang="en-US" sz="1500" dirty="0" err="1"/>
              <a:t>Vissannapeta</a:t>
            </a:r>
            <a:endParaRPr lang="en-US" sz="1500" dirty="0"/>
          </a:p>
          <a:p>
            <a:r>
              <a:rPr lang="en-US" sz="1500" dirty="0"/>
              <a:t>Completed my Intermediate (MPC) at Sri Chaitanya Jr College, Vijayawada</a:t>
            </a:r>
          </a:p>
          <a:p>
            <a:r>
              <a:rPr lang="en-US" dirty="0"/>
              <a:t>Cleared JEE Mains with 84.5 percentile and EAMCET with 7750 rank</a:t>
            </a:r>
          </a:p>
          <a:p>
            <a:r>
              <a:rPr lang="en-US" dirty="0"/>
              <a:t>Currently pursuing my B. Tech in the Dept of CSE</a:t>
            </a:r>
          </a:p>
          <a:p>
            <a:r>
              <a:rPr lang="en-US" dirty="0"/>
              <a:t>First person to study Engineering in my family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initial stage of my B. Tech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No clue what B. Tech is?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Came to this university with lot of excitement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12174" y="3360330"/>
            <a:ext cx="2587137" cy="1721355"/>
          </a:xfrm>
        </p:spPr>
        <p:txBody>
          <a:bodyPr/>
          <a:lstStyle/>
          <a:p>
            <a:r>
              <a:rPr lang="en-US" dirty="0"/>
              <a:t>A lot of freedom</a:t>
            </a:r>
          </a:p>
          <a:p>
            <a:r>
              <a:rPr lang="en-US" dirty="0"/>
              <a:t>(A bird with wings)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38875" y="3368804"/>
            <a:ext cx="2587137" cy="1721355"/>
          </a:xfrm>
        </p:spPr>
        <p:txBody>
          <a:bodyPr/>
          <a:lstStyle/>
          <a:p>
            <a:r>
              <a:rPr lang="en-US" dirty="0"/>
              <a:t>And also with a lot of confusion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F148C-A8EE-2D6D-3C92-0617885D7BD8}"/>
              </a:ext>
            </a:extLst>
          </p:cNvPr>
          <p:cNvSpPr txBox="1"/>
          <p:nvPr/>
        </p:nvSpPr>
        <p:spPr>
          <a:xfrm>
            <a:off x="2734962" y="5477513"/>
            <a:ext cx="651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Then, I met my friend Abhiram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30" grpId="0" build="p"/>
      <p:bldP spid="3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is curiosity!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63542" y="1824383"/>
            <a:ext cx="4154857" cy="523316"/>
          </a:xfrm>
        </p:spPr>
        <p:txBody>
          <a:bodyPr/>
          <a:lstStyle/>
          <a:p>
            <a:r>
              <a:rPr lang="en-US" dirty="0"/>
              <a:t>How was I at that time?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529028" y="2476153"/>
            <a:ext cx="3911982" cy="2307568"/>
          </a:xfrm>
        </p:spPr>
        <p:txBody>
          <a:bodyPr/>
          <a:lstStyle/>
          <a:p>
            <a:r>
              <a:rPr lang="en-US" dirty="0"/>
              <a:t>We all have some curiosity to know certain things</a:t>
            </a:r>
          </a:p>
          <a:p>
            <a:r>
              <a:rPr lang="en-US" dirty="0"/>
              <a:t>But, is it on the right thing?</a:t>
            </a:r>
          </a:p>
          <a:p>
            <a:r>
              <a:rPr lang="en-US" dirty="0"/>
              <a:t>As a Computer Science student we should know about the TECHNOLOGY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018194" y="2476153"/>
            <a:ext cx="3911982" cy="2307568"/>
          </a:xfrm>
        </p:spPr>
        <p:txBody>
          <a:bodyPr/>
          <a:lstStyle/>
          <a:p>
            <a:r>
              <a:rPr lang="en-US" dirty="0"/>
              <a:t>Going to digital library with my friend but, I don’t know what I have do</a:t>
            </a:r>
          </a:p>
          <a:p>
            <a:r>
              <a:rPr lang="en-US" dirty="0"/>
              <a:t>Started to learn Typing</a:t>
            </a:r>
          </a:p>
          <a:p>
            <a:r>
              <a:rPr lang="en-US" dirty="0"/>
              <a:t>But, my friend started doing coding which I don’t know it at that time</a:t>
            </a:r>
          </a:p>
          <a:p>
            <a:r>
              <a:rPr lang="en-US" dirty="0"/>
              <a:t>So, he suggested me to learn C language and helped me by fixing the bugs</a:t>
            </a:r>
          </a:p>
          <a:p>
            <a:r>
              <a:rPr lang="en-US" dirty="0"/>
              <a:t>I learned basic concepts of C in 2 weeks</a:t>
            </a:r>
          </a:p>
          <a:p>
            <a:r>
              <a:rPr lang="en-US" dirty="0"/>
              <a:t>Then, started solving problems in </a:t>
            </a:r>
            <a:r>
              <a:rPr lang="en-US" dirty="0" err="1"/>
              <a:t>HackerRank</a:t>
            </a:r>
            <a:r>
              <a:rPr lang="en-US" dirty="0"/>
              <a:t>, </a:t>
            </a:r>
            <a:r>
              <a:rPr lang="en-US" dirty="0" err="1"/>
              <a:t>HackerEarth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38B6-42A7-FECB-70DE-CFF6C773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C0B8A-2347-05E1-E74A-7729A95FF8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78443"/>
            <a:ext cx="6888665" cy="3281325"/>
          </a:xfrm>
        </p:spPr>
        <p:txBody>
          <a:bodyPr/>
          <a:lstStyle/>
          <a:p>
            <a:r>
              <a:rPr lang="en-US" dirty="0"/>
              <a:t>I completed my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solving problems in various platforms</a:t>
            </a:r>
          </a:p>
          <a:p>
            <a:r>
              <a:rPr lang="en-US" dirty="0"/>
              <a:t>At the starting of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my friend started revising PYTHON </a:t>
            </a:r>
          </a:p>
          <a:p>
            <a:r>
              <a:rPr lang="en-US" dirty="0"/>
              <a:t>Then, I started learning python again my friend helped me</a:t>
            </a:r>
          </a:p>
          <a:p>
            <a:r>
              <a:rPr lang="en-US" dirty="0"/>
              <a:t>Simultaneously, I am solving the problems using Python which helped me to learn it in a better way</a:t>
            </a:r>
          </a:p>
          <a:p>
            <a:r>
              <a:rPr lang="en-US" dirty="0"/>
              <a:t>But, I am very excited to see how the webpages work</a:t>
            </a:r>
          </a:p>
          <a:p>
            <a:r>
              <a:rPr lang="en-US" dirty="0"/>
              <a:t>So, I initially started learning PHP a server side language</a:t>
            </a:r>
          </a:p>
          <a:p>
            <a:r>
              <a:rPr lang="en-US" dirty="0"/>
              <a:t>But, I am not comfortable in learning it so I shifted to Django a Python based web framework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FF328-D023-4BBC-45B5-7D0895D1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0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BC2E-DBAB-FA25-5729-8FF9915F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a Project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FB1A36-4527-365B-E4FC-8773684A9CD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09935"/>
            <a:ext cx="6888665" cy="3349833"/>
          </a:xfrm>
        </p:spPr>
        <p:txBody>
          <a:bodyPr/>
          <a:lstStyle/>
          <a:p>
            <a:r>
              <a:rPr lang="en-US" dirty="0"/>
              <a:t>By the end of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 started doing a file sharing project and continued to learn new technologies like GitHub, Networking tools,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I continued to do this project for 2</a:t>
            </a:r>
            <a:r>
              <a:rPr lang="en-US" baseline="30000" dirty="0"/>
              <a:t>nd</a:t>
            </a:r>
            <a:r>
              <a:rPr lang="en-US" dirty="0"/>
              <a:t> year also and deeply involved in it like I skipped so of academic classes </a:t>
            </a:r>
          </a:p>
          <a:p>
            <a:r>
              <a:rPr lang="en-US" dirty="0"/>
              <a:t>By the end of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 hosted it across the university network</a:t>
            </a:r>
          </a:p>
          <a:p>
            <a:r>
              <a:rPr lang="en-US" dirty="0"/>
              <a:t> I also learned Android development and made a calculator app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5F8E5-8A0E-7969-C99E-53358D35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1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F014-270E-B98D-9B3A-4673EF2E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1562944"/>
            <a:ext cx="4955890" cy="1358678"/>
          </a:xfrm>
        </p:spPr>
        <p:txBody>
          <a:bodyPr/>
          <a:lstStyle/>
          <a:p>
            <a:r>
              <a:rPr lang="en-US" dirty="0"/>
              <a:t>What I achieved so far?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ACE34-31FB-014D-B283-F6B74818C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7994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doing some NPTEL courses I got an opportunity to do a Research Internship at IIT Kharagpur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IIT Kharagpur I met some of the renowned Professors and PhD scholars and worked on a research project called “Reduced Protocol Delay using Game Theory”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 learned that no one will help you, you should know it on your own.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9D3E4-6856-D3BE-4B1D-89CCD4E3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D0709-5DEB-890E-CEFA-287F2D54FA4E}"/>
              </a:ext>
            </a:extLst>
          </p:cNvPr>
          <p:cNvSpPr txBox="1"/>
          <p:nvPr/>
        </p:nvSpPr>
        <p:spPr>
          <a:xfrm>
            <a:off x="6512767" y="513184"/>
            <a:ext cx="49558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am now the Secretary of Finance and Logistics in E-Cell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acted as Lead for Event Management in Mahotsav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Intern at Technology Development in </a:t>
            </a:r>
            <a:r>
              <a:rPr lang="en-US" dirty="0" err="1">
                <a:solidFill>
                  <a:schemeClr val="bg1"/>
                </a:solidFill>
              </a:rPr>
              <a:t>Vignan</a:t>
            </a:r>
            <a:r>
              <a:rPr lang="en-US" dirty="0">
                <a:solidFill>
                  <a:schemeClr val="bg1"/>
                </a:solidFill>
              </a:rPr>
              <a:t> University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3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AF5FFC-5082-7072-F509-25DAE78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suggestions for you …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97100-F554-F3B4-1CA8-0CDC3E09511A}"/>
              </a:ext>
            </a:extLst>
          </p:cNvPr>
          <p:cNvSpPr txBox="1"/>
          <p:nvPr/>
        </p:nvSpPr>
        <p:spPr>
          <a:xfrm>
            <a:off x="1763486" y="1791478"/>
            <a:ext cx="7091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Start doing Competitive Programming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Get yourself familiar with </a:t>
            </a:r>
            <a:r>
              <a:rPr lang="en-US" dirty="0" err="1">
                <a:solidFill>
                  <a:schemeClr val="bg1"/>
                </a:solidFill>
              </a:rPr>
              <a:t>atleast</a:t>
            </a:r>
            <a:r>
              <a:rPr lang="en-US" dirty="0">
                <a:solidFill>
                  <a:schemeClr val="bg1"/>
                </a:solidFill>
              </a:rPr>
              <a:t> one programming language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Know basics of every field </a:t>
            </a:r>
            <a:r>
              <a:rPr lang="en-IN" dirty="0">
                <a:solidFill>
                  <a:schemeClr val="bg1"/>
                </a:solidFill>
              </a:rPr>
              <a:t>in Computer Science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Stay up to date with Technology and Tech News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Start working on projects and use Version Control (Git)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If you are interested involve in some research projects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Sai Kiran </a:t>
            </a:r>
          </a:p>
          <a:p>
            <a:r>
              <a:rPr lang="en-US" dirty="0"/>
              <a:t>9440672439</a:t>
            </a:r>
          </a:p>
          <a:p>
            <a:r>
              <a:rPr lang="en-US" dirty="0"/>
              <a:t>saikiranappidi@gmail.com</a:t>
            </a:r>
          </a:p>
          <a:p>
            <a:r>
              <a:rPr lang="en-US" dirty="0" err="1"/>
              <a:t>Saikiranappidi.tech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129</TotalTime>
  <Words>593</Words>
  <Application>Microsoft Office PowerPoint</Application>
  <PresentationFormat>Widescreen</PresentationFormat>
  <Paragraphs>76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What an Engineering Graduate can do?</vt:lpstr>
      <vt:lpstr>Who am I ?</vt:lpstr>
      <vt:lpstr>At the initial stage of my B. Tech</vt:lpstr>
      <vt:lpstr>All you need is curiosity!</vt:lpstr>
      <vt:lpstr>What I learned?</vt:lpstr>
      <vt:lpstr>Doing a Project </vt:lpstr>
      <vt:lpstr>What I achieved so far?</vt:lpstr>
      <vt:lpstr>My suggestions for you 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an Engineering Graduate can do?</dc:title>
  <dc:creator>Abhiram Nagam</dc:creator>
  <cp:lastModifiedBy>Ajay Bhaskar Sanganaboina</cp:lastModifiedBy>
  <cp:revision>3</cp:revision>
  <dcterms:created xsi:type="dcterms:W3CDTF">2024-02-10T05:06:00Z</dcterms:created>
  <dcterms:modified xsi:type="dcterms:W3CDTF">2024-02-10T07:23:03Z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